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media/image2.jpeg" ContentType="image/jpeg"/>
  <Override PartName="/ppt/media/image1.jpeg" ContentType="image/jpe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Noto Sans CJK JP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Noto Sans CJK JP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Noto Sans CJK JP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Noto Sans CJK JP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Noto Sans CJK JP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Noto Sans CJK JP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Noto Sans CJK JP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Noto Sans CJK JP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Noto Sans CJK JP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Noto Sans CJK JP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Noto Sans CJK JP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Noto Sans CJK JP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Noto Sans CJK JP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Noto Sans CJK JP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Noto Sans CJK JP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Noto Sans CJK JP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Noto Sans CJK JP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Noto Sans CJK JP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Noto Sans CJK JP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Noto Sans CJK JP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Noto Sans CJK JP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Noto Sans CJK JP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Noto Sans CJK JP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Noto Sans CJK JP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CJK JP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US" sz="1800" spc="-1" strike="noStrike">
                <a:latin typeface="Noto Sans CJK JP"/>
              </a:rPr>
              <a:t>제목 </a:t>
            </a:r>
            <a:r>
              <a:rPr b="0" lang="en-US" sz="1800" spc="-1" strike="noStrike">
                <a:latin typeface="Noto Sans CJK JP"/>
              </a:rPr>
              <a:t>텍스</a:t>
            </a:r>
            <a:r>
              <a:rPr b="0" lang="en-US" sz="1800" spc="-1" strike="noStrike">
                <a:latin typeface="Noto Sans CJK JP"/>
              </a:rPr>
              <a:t>트의 </a:t>
            </a:r>
            <a:r>
              <a:rPr b="0" lang="en-US" sz="1800" spc="-1" strike="noStrike">
                <a:latin typeface="Noto Sans CJK JP"/>
              </a:rPr>
              <a:t>서식</a:t>
            </a:r>
            <a:r>
              <a:rPr b="0" lang="en-US" sz="1800" spc="-1" strike="noStrike">
                <a:latin typeface="Noto Sans CJK JP"/>
              </a:rPr>
              <a:t>을 </a:t>
            </a:r>
            <a:r>
              <a:rPr b="0" lang="en-US" sz="1800" spc="-1" strike="noStrike">
                <a:latin typeface="Noto Sans CJK JP"/>
              </a:rPr>
              <a:t>편집</a:t>
            </a:r>
            <a:r>
              <a:rPr b="0" lang="en-US" sz="1800" spc="-1" strike="noStrike">
                <a:latin typeface="Noto Sans CJK JP"/>
              </a:rPr>
              <a:t>하려</a:t>
            </a:r>
            <a:r>
              <a:rPr b="0" lang="en-US" sz="1800" spc="-1" strike="noStrike">
                <a:latin typeface="Noto Sans CJK JP"/>
              </a:rPr>
              <a:t>면 </a:t>
            </a:r>
            <a:r>
              <a:rPr b="0" lang="en-US" sz="1800" spc="-1" strike="noStrike">
                <a:latin typeface="Noto Sans CJK JP"/>
              </a:rPr>
              <a:t>클릭</a:t>
            </a:r>
            <a:r>
              <a:rPr b="0" lang="en-US" sz="1800" spc="-1" strike="noStrike">
                <a:latin typeface="Noto Sans CJK JP"/>
              </a:rPr>
              <a:t>하십</a:t>
            </a:r>
            <a:r>
              <a:rPr b="0" lang="en-US" sz="1800" spc="-1" strike="noStrike">
                <a:latin typeface="Noto Sans CJK JP"/>
              </a:rPr>
              <a:t>시</a:t>
            </a:r>
            <a:r>
              <a:rPr b="0" lang="en-US" sz="1800" spc="-1" strike="noStrike">
                <a:latin typeface="Noto Sans CJK JP"/>
              </a:rPr>
              <a:t>오</a:t>
            </a:r>
            <a:r>
              <a:rPr b="0" lang="en-US" sz="1800" spc="-1" strike="noStrike">
                <a:latin typeface="Noto Sans CJK JP"/>
              </a:rPr>
              <a:t>.</a:t>
            </a:r>
            <a:endParaRPr b="0" lang="en-US" sz="1800" spc="-1" strike="noStrike">
              <a:latin typeface="Noto Sans CJK JP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CJK JP"/>
              </a:rPr>
              <a:t>개요 텍스트의 서식을 편집하려면 클릭하십시오</a:t>
            </a:r>
            <a:endParaRPr b="0" lang="en-US" sz="3200" spc="-1" strike="noStrike">
              <a:latin typeface="Noto Sans CJK JP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Noto Sans CJK JP"/>
              </a:rPr>
              <a:t>2</a:t>
            </a:r>
            <a:r>
              <a:rPr b="0" lang="en-US" sz="2800" spc="-1" strike="noStrike">
                <a:latin typeface="Noto Sans CJK JP"/>
              </a:rPr>
              <a:t>번째 개요 수준</a:t>
            </a:r>
            <a:endParaRPr b="0" lang="en-US" sz="2800" spc="-1" strike="noStrike">
              <a:latin typeface="Noto Sans CJK JP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Noto Sans CJK JP"/>
              </a:rPr>
              <a:t>3</a:t>
            </a:r>
            <a:r>
              <a:rPr b="0" lang="en-US" sz="2400" spc="-1" strike="noStrike">
                <a:latin typeface="Noto Sans CJK JP"/>
              </a:rPr>
              <a:t>번째 개요 수준</a:t>
            </a:r>
            <a:endParaRPr b="0" lang="en-US" sz="2400" spc="-1" strike="noStrike">
              <a:latin typeface="Noto Sans CJK JP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Noto Sans CJK JP"/>
              </a:rPr>
              <a:t>4</a:t>
            </a:r>
            <a:r>
              <a:rPr b="0" lang="en-US" sz="2000" spc="-1" strike="noStrike">
                <a:latin typeface="Noto Sans CJK JP"/>
              </a:rPr>
              <a:t>번째 개요 수준</a:t>
            </a:r>
            <a:endParaRPr b="0" lang="en-US" sz="2000" spc="-1" strike="noStrike">
              <a:latin typeface="Noto Sans CJK JP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Noto Sans CJK JP"/>
              </a:rPr>
              <a:t>5</a:t>
            </a:r>
            <a:r>
              <a:rPr b="0" lang="en-US" sz="2000" spc="-1" strike="noStrike">
                <a:latin typeface="Noto Sans CJK JP"/>
              </a:rPr>
              <a:t>번째 개요 수준</a:t>
            </a:r>
            <a:endParaRPr b="0" lang="en-US" sz="2000" spc="-1" strike="noStrike">
              <a:latin typeface="Noto Sans CJK JP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Noto Sans CJK JP"/>
              </a:rPr>
              <a:t>6</a:t>
            </a:r>
            <a:r>
              <a:rPr b="0" lang="en-US" sz="2000" spc="-1" strike="noStrike">
                <a:latin typeface="Noto Sans CJK JP"/>
              </a:rPr>
              <a:t>번째 개요 수준</a:t>
            </a:r>
            <a:endParaRPr b="0" lang="en-US" sz="2000" spc="-1" strike="noStrike">
              <a:latin typeface="Noto Sans CJK JP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Noto Sans CJK JP"/>
              </a:rPr>
              <a:t>7</a:t>
            </a:r>
            <a:r>
              <a:rPr b="0" lang="en-US" sz="2000" spc="-1" strike="noStrike">
                <a:latin typeface="Noto Sans CJK JP"/>
              </a:rPr>
              <a:t>번째 개요 수준</a:t>
            </a:r>
            <a:endParaRPr b="0" lang="en-US" sz="2000" spc="-1" strike="noStrike">
              <a:latin typeface="Noto Sans CJK JP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Noto Sans CJK JP"/>
              </a:rPr>
              <a:t>제목 텍스트의 서식을 편집하려면 클릭하십시오</a:t>
            </a:r>
            <a:r>
              <a:rPr b="0" lang="en-US" sz="4400" spc="-1" strike="noStrike">
                <a:latin typeface="Noto Sans CJK JP"/>
              </a:rPr>
              <a:t>.</a:t>
            </a:r>
            <a:endParaRPr b="0" lang="en-US" sz="4400" spc="-1" strike="noStrike">
              <a:latin typeface="Noto Sans CJK JP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CJK JP"/>
              </a:rPr>
              <a:t>개요 텍스트의 서식을 편집하려면 클릭하십시오</a:t>
            </a:r>
            <a:endParaRPr b="0" lang="en-US" sz="3200" spc="-1" strike="noStrike">
              <a:latin typeface="Noto Sans CJK JP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Noto Sans CJK JP"/>
              </a:rPr>
              <a:t>2</a:t>
            </a:r>
            <a:r>
              <a:rPr b="0" lang="en-US" sz="2800" spc="-1" strike="noStrike">
                <a:latin typeface="Noto Sans CJK JP"/>
              </a:rPr>
              <a:t>번째 개요 수준</a:t>
            </a:r>
            <a:endParaRPr b="0" lang="en-US" sz="2800" spc="-1" strike="noStrike">
              <a:latin typeface="Noto Sans CJK JP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Noto Sans CJK JP"/>
              </a:rPr>
              <a:t>3</a:t>
            </a:r>
            <a:r>
              <a:rPr b="0" lang="en-US" sz="2400" spc="-1" strike="noStrike">
                <a:latin typeface="Noto Sans CJK JP"/>
              </a:rPr>
              <a:t>번째 개요 수준</a:t>
            </a:r>
            <a:endParaRPr b="0" lang="en-US" sz="2400" spc="-1" strike="noStrike">
              <a:latin typeface="Noto Sans CJK JP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Noto Sans CJK JP"/>
              </a:rPr>
              <a:t>4</a:t>
            </a:r>
            <a:r>
              <a:rPr b="0" lang="en-US" sz="2000" spc="-1" strike="noStrike">
                <a:latin typeface="Noto Sans CJK JP"/>
              </a:rPr>
              <a:t>번째 개요 수준</a:t>
            </a:r>
            <a:endParaRPr b="0" lang="en-US" sz="2000" spc="-1" strike="noStrike">
              <a:latin typeface="Noto Sans CJK JP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Noto Sans CJK JP"/>
              </a:rPr>
              <a:t>5</a:t>
            </a:r>
            <a:r>
              <a:rPr b="0" lang="en-US" sz="2000" spc="-1" strike="noStrike">
                <a:latin typeface="Noto Sans CJK JP"/>
              </a:rPr>
              <a:t>번째 개요 수준</a:t>
            </a:r>
            <a:endParaRPr b="0" lang="en-US" sz="2000" spc="-1" strike="noStrike">
              <a:latin typeface="Noto Sans CJK JP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Noto Sans CJK JP"/>
              </a:rPr>
              <a:t>6</a:t>
            </a:r>
            <a:r>
              <a:rPr b="0" lang="en-US" sz="2000" spc="-1" strike="noStrike">
                <a:latin typeface="Noto Sans CJK JP"/>
              </a:rPr>
              <a:t>번째 개요 수준</a:t>
            </a:r>
            <a:endParaRPr b="0" lang="en-US" sz="2000" spc="-1" strike="noStrike">
              <a:latin typeface="Noto Sans CJK JP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Noto Sans CJK JP"/>
              </a:rPr>
              <a:t>7</a:t>
            </a:r>
            <a:r>
              <a:rPr b="0" lang="en-US" sz="2000" spc="-1" strike="noStrike">
                <a:latin typeface="Noto Sans CJK JP"/>
              </a:rPr>
              <a:t>번째 개요 수준</a:t>
            </a:r>
            <a:endParaRPr b="0" lang="en-US" sz="2000" spc="-1" strike="noStrike">
              <a:latin typeface="Noto Sans CJK JP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3814920" y="3382920"/>
            <a:ext cx="4540320" cy="1910880"/>
          </a:xfrm>
          <a:prstGeom prst="rect">
            <a:avLst/>
          </a:prstGeom>
          <a:solidFill>
            <a:srgbClr val="4b7fff"/>
          </a:solidFill>
          <a:ln w="25560">
            <a:noFill/>
          </a:ln>
          <a:effectLst>
            <a:outerShdw dir="5400000" dist="3816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457200">
              <a:lnSpc>
                <a:spcPct val="15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맑은 고딕"/>
                <a:ea typeface="DejaVu Sans"/>
              </a:rPr>
              <a:t>대야미협동조합 </a:t>
            </a:r>
            <a:endParaRPr b="0" lang="en-US" sz="1600" spc="-1" strike="noStrike">
              <a:latin typeface="Noto Sans CJK JP"/>
            </a:endParaRPr>
          </a:p>
          <a:p>
            <a:pPr marL="457200">
              <a:lnSpc>
                <a:spcPct val="150000"/>
              </a:lnSpc>
            </a:pPr>
            <a:r>
              <a:rPr b="1" lang="en-US" sz="1800" spc="-1" strike="noStrike">
                <a:solidFill>
                  <a:srgbClr val="ffffff"/>
                </a:solidFill>
                <a:latin typeface="맑은 고딕"/>
                <a:ea typeface="DejaVu Sans"/>
              </a:rPr>
              <a:t>대야미 돌봄 공동체</a:t>
            </a:r>
            <a:endParaRPr b="0" lang="en-US" sz="1800" spc="-1" strike="noStrike">
              <a:latin typeface="Noto Sans CJK JP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3814920" y="1724760"/>
            <a:ext cx="4540320" cy="1657440"/>
          </a:xfrm>
          <a:prstGeom prst="round2SameRect">
            <a:avLst>
              <a:gd name="adj1" fmla="val 13667"/>
              <a:gd name="adj2" fmla="val 0"/>
            </a:avLst>
          </a:prstGeom>
          <a:solidFill>
            <a:srgbClr val="ffffff"/>
          </a:solidFill>
          <a:ln w="25560">
            <a:noFill/>
          </a:ln>
          <a:effectLst>
            <a:outerShdw dir="16200000" dist="3816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50000"/>
              </a:lnSpc>
            </a:pPr>
            <a:r>
              <a:rPr b="1" i="1" lang="en-US" sz="3600" spc="-1" strike="noStrike">
                <a:solidFill>
                  <a:srgbClr val="595959"/>
                </a:solidFill>
                <a:latin typeface="맑은 고딕"/>
                <a:ea typeface="Noto Sans CJK JP"/>
              </a:rPr>
              <a:t>아동돌봄서비스</a:t>
            </a:r>
            <a:r>
              <a:rPr b="0" i="1" lang="en-US" sz="1500" spc="-1" strike="noStrike">
                <a:solidFill>
                  <a:srgbClr val="595959"/>
                </a:solidFill>
                <a:latin typeface="맑은 고딕"/>
                <a:ea typeface="DejaVu Sans"/>
              </a:rPr>
              <a:t>사업계획서 </a:t>
            </a:r>
            <a:r>
              <a:rPr b="0" i="1" lang="en-US" sz="1500" spc="-1" strike="noStrike">
                <a:solidFill>
                  <a:srgbClr val="595959"/>
                </a:solidFill>
                <a:latin typeface="맑은 고딕"/>
                <a:ea typeface="DejaVu Sans"/>
              </a:rPr>
              <a:t>#1 </a:t>
            </a:r>
            <a:endParaRPr b="0" lang="en-US" sz="1500" spc="-1" strike="noStrike">
              <a:latin typeface="Noto Sans CJK JP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1e3e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5549760" y="0"/>
            <a:ext cx="6641280" cy="6897240"/>
          </a:xfrm>
          <a:custGeom>
            <a:avLst/>
            <a:gdLst/>
            <a:ahLst/>
            <a:rect l="l" t="t" r="r" b="b"/>
            <a:pathLst>
              <a:path w="6642399" h="6898141">
                <a:moveTo>
                  <a:pt x="6642399" y="0"/>
                </a:moveTo>
                <a:lnTo>
                  <a:pt x="6642399" y="3038834"/>
                </a:lnTo>
                <a:lnTo>
                  <a:pt x="6384597" y="3296636"/>
                </a:lnTo>
                <a:lnTo>
                  <a:pt x="6216049" y="3448980"/>
                </a:lnTo>
                <a:lnTo>
                  <a:pt x="6175981" y="3503481"/>
                </a:lnTo>
                <a:cubicBezTo>
                  <a:pt x="6133761" y="3555246"/>
                  <a:pt x="6088525" y="3605372"/>
                  <a:pt x="6040273" y="3653622"/>
                </a:cubicBezTo>
                <a:lnTo>
                  <a:pt x="3374773" y="6319122"/>
                </a:lnTo>
                <a:cubicBezTo>
                  <a:pt x="2650998" y="7042896"/>
                  <a:pt x="1505633" y="7088133"/>
                  <a:pt x="729160" y="6454829"/>
                </a:cubicBezTo>
                <a:lnTo>
                  <a:pt x="579018" y="6319122"/>
                </a:lnTo>
                <a:lnTo>
                  <a:pt x="443311" y="6168980"/>
                </a:lnTo>
                <a:cubicBezTo>
                  <a:pt x="-189991" y="5392507"/>
                  <a:pt x="-144756" y="4247143"/>
                  <a:pt x="579019" y="3523368"/>
                </a:cubicBezTo>
                <a:lnTo>
                  <a:pt x="1958073" y="2144314"/>
                </a:lnTo>
                <a:lnTo>
                  <a:pt x="1648575" y="1834816"/>
                </a:lnTo>
                <a:cubicBezTo>
                  <a:pt x="1196502" y="1382743"/>
                  <a:pt x="970466" y="790229"/>
                  <a:pt x="970466" y="197715"/>
                </a:cubicBezTo>
                <a:lnTo>
                  <a:pt x="979906" y="1"/>
                </a:lnTo>
                <a:close/>
              </a:path>
            </a:pathLst>
          </a:custGeom>
          <a:solidFill>
            <a:srgbClr val="4b7fff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CustomShape 2"/>
          <p:cNvSpPr/>
          <p:nvPr/>
        </p:nvSpPr>
        <p:spPr>
          <a:xfrm>
            <a:off x="529200" y="432000"/>
            <a:ext cx="11276640" cy="6102000"/>
          </a:xfrm>
          <a:prstGeom prst="roundRect">
            <a:avLst>
              <a:gd name="adj" fmla="val 2480"/>
            </a:avLst>
          </a:prstGeom>
          <a:solidFill>
            <a:srgbClr val="f5f6f9"/>
          </a:solidFill>
          <a:ln w="25560">
            <a:noFill/>
          </a:ln>
          <a:effectLst>
            <a:outerShdw dir="2700000" dist="37674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80" name="CustomShape 3"/>
          <p:cNvSpPr/>
          <p:nvPr/>
        </p:nvSpPr>
        <p:spPr>
          <a:xfrm>
            <a:off x="529200" y="248400"/>
            <a:ext cx="11276640" cy="791640"/>
          </a:xfrm>
          <a:prstGeom prst="round2SameRect">
            <a:avLst>
              <a:gd name="adj1" fmla="val 13667"/>
              <a:gd name="adj2" fmla="val 0"/>
            </a:avLst>
          </a:prstGeom>
          <a:solidFill>
            <a:srgbClr val="ffffff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50000"/>
              </a:lnSpc>
            </a:pPr>
            <a:r>
              <a:rPr b="0" i="1" lang="en-US" sz="1800" spc="-1" strike="noStrike">
                <a:solidFill>
                  <a:srgbClr val="595959"/>
                </a:solidFill>
                <a:latin typeface="맑은 고딕"/>
                <a:ea typeface="DejaVu Sans"/>
              </a:rPr>
              <a:t>대야미  </a:t>
            </a:r>
            <a:r>
              <a:rPr b="1" i="1" lang="en-US" sz="2400" spc="-1" strike="noStrike">
                <a:solidFill>
                  <a:srgbClr val="595959"/>
                </a:solidFill>
                <a:latin typeface="맑은 고딕"/>
                <a:ea typeface="DejaVu Sans"/>
              </a:rPr>
              <a:t>돌봄공동체  </a:t>
            </a:r>
            <a:r>
              <a:rPr b="1" i="1" lang="en-US" sz="800" spc="-1" strike="noStrike">
                <a:solidFill>
                  <a:srgbClr val="595959"/>
                </a:solidFill>
                <a:latin typeface="맑은 고딕"/>
                <a:ea typeface="DejaVu Sans"/>
              </a:rPr>
              <a:t>T</a:t>
            </a:r>
            <a:r>
              <a:rPr b="0" lang="en-US" sz="800" spc="-1" strike="noStrike">
                <a:solidFill>
                  <a:srgbClr val="595959"/>
                </a:solidFill>
                <a:latin typeface="맑은 고딕"/>
                <a:ea typeface="DejaVu Sans"/>
              </a:rPr>
              <a:t>ake Care Of Our Children Together.  </a:t>
            </a:r>
            <a:endParaRPr b="0" lang="en-US" sz="800" spc="-1" strike="noStrike">
              <a:latin typeface="Noto Sans CJK JP"/>
            </a:endParaRPr>
          </a:p>
        </p:txBody>
      </p:sp>
      <p:sp>
        <p:nvSpPr>
          <p:cNvPr id="81" name="CustomShape 4"/>
          <p:cNvSpPr/>
          <p:nvPr/>
        </p:nvSpPr>
        <p:spPr>
          <a:xfrm>
            <a:off x="3567960" y="2389320"/>
            <a:ext cx="7303320" cy="57960"/>
          </a:xfrm>
          <a:prstGeom prst="rect">
            <a:avLst/>
          </a:prstGeom>
          <a:solidFill>
            <a:srgbClr val="4b7fff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2" name="CustomShape 5"/>
          <p:cNvSpPr/>
          <p:nvPr/>
        </p:nvSpPr>
        <p:spPr>
          <a:xfrm>
            <a:off x="3515040" y="1479240"/>
            <a:ext cx="3637440" cy="86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50000"/>
              </a:lnSpc>
            </a:pPr>
            <a:r>
              <a:rPr b="1" lang="en-US" sz="1200" spc="-1" strike="noStrike">
                <a:solidFill>
                  <a:srgbClr val="404040"/>
                </a:solidFill>
                <a:latin typeface="맑은 고딕"/>
                <a:ea typeface="DejaVu Sans"/>
              </a:rPr>
              <a:t>목적 </a:t>
            </a:r>
            <a:endParaRPr b="0" lang="en-US" sz="1200" spc="-1" strike="noStrike">
              <a:latin typeface="Noto Sans CJK JP"/>
            </a:endParaRPr>
          </a:p>
          <a:p>
            <a:pPr>
              <a:lnSpc>
                <a:spcPct val="150000"/>
              </a:lnSpc>
            </a:pPr>
            <a:r>
              <a:rPr b="0" lang="en-US" sz="1100" spc="-1" strike="noStrike">
                <a:solidFill>
                  <a:srgbClr val="404040"/>
                </a:solidFill>
                <a:latin typeface="맑은 고딕"/>
                <a:ea typeface="DejaVu Sans"/>
              </a:rPr>
              <a:t>마을 아이 함께 키우자</a:t>
            </a:r>
            <a:r>
              <a:rPr b="0" lang="en-US" sz="1100" spc="-1" strike="noStrike">
                <a:solidFill>
                  <a:srgbClr val="404040"/>
                </a:solidFill>
                <a:latin typeface="맑은 고딕"/>
                <a:ea typeface="DejaVu Sans"/>
              </a:rPr>
              <a:t>! </a:t>
            </a:r>
            <a:endParaRPr b="0" lang="en-US" sz="1100" spc="-1" strike="noStrike">
              <a:latin typeface="Noto Sans CJK JP"/>
            </a:endParaRPr>
          </a:p>
          <a:p>
            <a:pPr>
              <a:lnSpc>
                <a:spcPct val="150000"/>
              </a:lnSpc>
            </a:pPr>
            <a:r>
              <a:rPr b="0" lang="en-US" sz="1100" spc="-1" strike="noStrike">
                <a:solidFill>
                  <a:srgbClr val="404040"/>
                </a:solidFill>
                <a:latin typeface="맑은 고딕"/>
                <a:ea typeface="DejaVu Sans"/>
              </a:rPr>
              <a:t>지속 가능한 돌봄공동체 만들기</a:t>
            </a:r>
            <a:r>
              <a:rPr b="0" lang="en-US" sz="1100" spc="-1" strike="noStrike">
                <a:solidFill>
                  <a:srgbClr val="404040"/>
                </a:solidFill>
                <a:latin typeface="맑은 고딕"/>
                <a:ea typeface="DejaVu Sans"/>
              </a:rPr>
              <a:t>.</a:t>
            </a:r>
            <a:endParaRPr b="0" lang="en-US" sz="1100" spc="-1" strike="noStrike">
              <a:latin typeface="Noto Sans CJK JP"/>
            </a:endParaRPr>
          </a:p>
        </p:txBody>
      </p:sp>
      <p:sp>
        <p:nvSpPr>
          <p:cNvPr id="83" name="CustomShape 6"/>
          <p:cNvSpPr/>
          <p:nvPr/>
        </p:nvSpPr>
        <p:spPr>
          <a:xfrm>
            <a:off x="3567960" y="3847320"/>
            <a:ext cx="7231320" cy="39960"/>
          </a:xfrm>
          <a:prstGeom prst="rect">
            <a:avLst/>
          </a:prstGeom>
          <a:solidFill>
            <a:srgbClr val="4b7fff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4" name="CustomShape 7"/>
          <p:cNvSpPr/>
          <p:nvPr/>
        </p:nvSpPr>
        <p:spPr>
          <a:xfrm>
            <a:off x="3479040" y="2685600"/>
            <a:ext cx="4584240" cy="1116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50000"/>
              </a:lnSpc>
            </a:pPr>
            <a:r>
              <a:rPr b="1" lang="en-US" sz="1200" spc="-1" strike="noStrike">
                <a:solidFill>
                  <a:srgbClr val="404040"/>
                </a:solidFill>
                <a:latin typeface="맑은 고딕"/>
                <a:ea typeface="DejaVu Sans"/>
              </a:rPr>
              <a:t>사업내용</a:t>
            </a:r>
            <a:endParaRPr b="0" lang="en-US" sz="1200" spc="-1" strike="noStrike">
              <a:latin typeface="Noto Sans CJK JP"/>
            </a:endParaRPr>
          </a:p>
          <a:p>
            <a:pPr>
              <a:lnSpc>
                <a:spcPct val="150000"/>
              </a:lnSpc>
            </a:pPr>
            <a:r>
              <a:rPr b="0" lang="en-US" sz="1100" spc="-1" strike="noStrike">
                <a:solidFill>
                  <a:srgbClr val="404040"/>
                </a:solidFill>
                <a:latin typeface="맑은 고딕"/>
                <a:ea typeface="DejaVu Sans"/>
              </a:rPr>
              <a:t>1. </a:t>
            </a:r>
            <a:r>
              <a:rPr b="0" lang="en-US" sz="1100" spc="-1" strike="noStrike">
                <a:solidFill>
                  <a:srgbClr val="404040"/>
                </a:solidFill>
                <a:latin typeface="맑은 고딕"/>
                <a:ea typeface="DejaVu Sans"/>
              </a:rPr>
              <a:t>돌봄서비스를 위한 안전하고 편안한 공간만들기</a:t>
            </a:r>
            <a:endParaRPr b="0" lang="en-US" sz="1100" spc="-1" strike="noStrike">
              <a:latin typeface="Noto Sans CJK JP"/>
            </a:endParaRPr>
          </a:p>
          <a:p>
            <a:pPr>
              <a:lnSpc>
                <a:spcPct val="150000"/>
              </a:lnSpc>
            </a:pPr>
            <a:r>
              <a:rPr b="0" lang="en-US" sz="1100" spc="-1" strike="noStrike">
                <a:solidFill>
                  <a:srgbClr val="404040"/>
                </a:solidFill>
                <a:latin typeface="맑은 고딕"/>
                <a:ea typeface="DejaVu Sans"/>
              </a:rPr>
              <a:t>2. </a:t>
            </a:r>
            <a:r>
              <a:rPr b="0" lang="en-US" sz="1100" spc="-1" strike="noStrike">
                <a:solidFill>
                  <a:srgbClr val="404040"/>
                </a:solidFill>
                <a:latin typeface="맑은 고딕"/>
                <a:ea typeface="DejaVu Sans"/>
              </a:rPr>
              <a:t>돌봄서비스를 위한 다양한 프로그램 구성하기 </a:t>
            </a:r>
            <a:r>
              <a:rPr b="0" lang="en-US" sz="1100" spc="-1" strike="noStrike">
                <a:solidFill>
                  <a:srgbClr val="404040"/>
                </a:solidFill>
                <a:latin typeface="맑은 고딕"/>
                <a:ea typeface="DejaVu Sans"/>
              </a:rPr>
              <a:t>(</a:t>
            </a:r>
            <a:r>
              <a:rPr b="0" lang="en-US" sz="1100" spc="-1" strike="noStrike">
                <a:solidFill>
                  <a:srgbClr val="404040"/>
                </a:solidFill>
                <a:latin typeface="맑은 고딕"/>
                <a:ea typeface="DejaVu Sans"/>
              </a:rPr>
              <a:t>간식</a:t>
            </a:r>
            <a:r>
              <a:rPr b="0" lang="en-US" sz="1100" spc="-1" strike="noStrike">
                <a:solidFill>
                  <a:srgbClr val="404040"/>
                </a:solidFill>
                <a:latin typeface="맑은 고딕"/>
                <a:ea typeface="DejaVu Sans"/>
              </a:rPr>
              <a:t>, </a:t>
            </a:r>
            <a:r>
              <a:rPr b="0" lang="en-US" sz="1100" spc="-1" strike="noStrike">
                <a:solidFill>
                  <a:srgbClr val="404040"/>
                </a:solidFill>
                <a:latin typeface="맑은 고딕"/>
                <a:ea typeface="DejaVu Sans"/>
              </a:rPr>
              <a:t>놀이 등</a:t>
            </a:r>
            <a:r>
              <a:rPr b="0" lang="en-US" sz="1100" spc="-1" strike="noStrike">
                <a:solidFill>
                  <a:srgbClr val="404040"/>
                </a:solidFill>
                <a:latin typeface="맑은 고딕"/>
                <a:ea typeface="DejaVu Sans"/>
              </a:rPr>
              <a:t>)</a:t>
            </a:r>
            <a:endParaRPr b="0" lang="en-US" sz="1100" spc="-1" strike="noStrike">
              <a:latin typeface="Noto Sans CJK JP"/>
            </a:endParaRPr>
          </a:p>
          <a:p>
            <a:pPr>
              <a:lnSpc>
                <a:spcPct val="150000"/>
              </a:lnSpc>
            </a:pPr>
            <a:r>
              <a:rPr b="0" lang="en-US" sz="1100" spc="-1" strike="noStrike">
                <a:solidFill>
                  <a:srgbClr val="404040"/>
                </a:solidFill>
                <a:latin typeface="맑은 고딕"/>
                <a:ea typeface="DejaVu Sans"/>
              </a:rPr>
              <a:t>3. </a:t>
            </a:r>
            <a:r>
              <a:rPr b="0" lang="en-US" sz="1100" spc="-1" strike="noStrike">
                <a:solidFill>
                  <a:srgbClr val="404040"/>
                </a:solidFill>
                <a:latin typeface="맑은 고딕"/>
                <a:ea typeface="DejaVu Sans"/>
              </a:rPr>
              <a:t>돌봄서비스를 위한 부모 참여 교육  </a:t>
            </a:r>
            <a:endParaRPr b="0" lang="en-US" sz="1100" spc="-1" strike="noStrike">
              <a:latin typeface="Noto Sans CJK JP"/>
            </a:endParaRPr>
          </a:p>
        </p:txBody>
      </p:sp>
      <p:sp>
        <p:nvSpPr>
          <p:cNvPr id="85" name="CustomShape 8"/>
          <p:cNvSpPr/>
          <p:nvPr/>
        </p:nvSpPr>
        <p:spPr>
          <a:xfrm>
            <a:off x="1647720" y="1522440"/>
            <a:ext cx="982800" cy="982800"/>
          </a:xfrm>
          <a:prstGeom prst="ellipse">
            <a:avLst/>
          </a:prstGeom>
          <a:solidFill>
            <a:srgbClr val="333f4f"/>
          </a:solidFill>
          <a:ln w="25560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latin typeface="맑은 고딕"/>
                <a:ea typeface="DejaVu Sans"/>
              </a:rPr>
              <a:t>목적</a:t>
            </a:r>
            <a:endParaRPr b="0" lang="en-US" sz="1800" spc="-1" strike="noStrike">
              <a:latin typeface="Noto Sans CJK JP"/>
            </a:endParaRPr>
          </a:p>
        </p:txBody>
      </p:sp>
      <p:sp>
        <p:nvSpPr>
          <p:cNvPr id="86" name="CustomShape 9"/>
          <p:cNvSpPr/>
          <p:nvPr/>
        </p:nvSpPr>
        <p:spPr>
          <a:xfrm>
            <a:off x="1660680" y="2880720"/>
            <a:ext cx="982800" cy="982800"/>
          </a:xfrm>
          <a:prstGeom prst="ellipse">
            <a:avLst/>
          </a:prstGeom>
          <a:solidFill>
            <a:srgbClr val="333f4f"/>
          </a:solidFill>
          <a:ln w="25560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latin typeface="맑은 고딕"/>
                <a:ea typeface="DejaVu Sans"/>
              </a:rPr>
              <a:t>사업내용</a:t>
            </a:r>
            <a:endParaRPr b="0" lang="en-US" sz="1800" spc="-1" strike="noStrike">
              <a:latin typeface="Noto Sans CJK JP"/>
            </a:endParaRPr>
          </a:p>
        </p:txBody>
      </p:sp>
      <p:sp>
        <p:nvSpPr>
          <p:cNvPr id="87" name="CustomShape 10"/>
          <p:cNvSpPr/>
          <p:nvPr/>
        </p:nvSpPr>
        <p:spPr>
          <a:xfrm>
            <a:off x="3567960" y="5071320"/>
            <a:ext cx="7231320" cy="39960"/>
          </a:xfrm>
          <a:prstGeom prst="rect">
            <a:avLst/>
          </a:prstGeom>
          <a:solidFill>
            <a:srgbClr val="4b7fff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8" name="CustomShape 11"/>
          <p:cNvSpPr/>
          <p:nvPr/>
        </p:nvSpPr>
        <p:spPr>
          <a:xfrm>
            <a:off x="1660680" y="4320720"/>
            <a:ext cx="982800" cy="982800"/>
          </a:xfrm>
          <a:prstGeom prst="ellipse">
            <a:avLst/>
          </a:prstGeom>
          <a:solidFill>
            <a:srgbClr val="333f4f"/>
          </a:solidFill>
          <a:ln w="25560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latin typeface="맑은 고딕"/>
                <a:ea typeface="DejaVu Sans"/>
              </a:rPr>
              <a:t>사업방향</a:t>
            </a:r>
            <a:endParaRPr b="0" lang="en-US" sz="1800" spc="-1" strike="noStrike">
              <a:latin typeface="Noto Sans CJK JP"/>
            </a:endParaRPr>
          </a:p>
        </p:txBody>
      </p:sp>
      <p:sp>
        <p:nvSpPr>
          <p:cNvPr id="89" name="CustomShape 12"/>
          <p:cNvSpPr/>
          <p:nvPr/>
        </p:nvSpPr>
        <p:spPr>
          <a:xfrm>
            <a:off x="3515040" y="4377600"/>
            <a:ext cx="3637440" cy="63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50000"/>
              </a:lnSpc>
            </a:pPr>
            <a:r>
              <a:rPr b="1" lang="en-US" sz="1200" spc="-1" strike="noStrike">
                <a:solidFill>
                  <a:srgbClr val="404040"/>
                </a:solidFill>
                <a:latin typeface="맑은 고딕"/>
                <a:ea typeface="DejaVu Sans"/>
              </a:rPr>
              <a:t>1. 2020</a:t>
            </a:r>
            <a:r>
              <a:rPr b="1" lang="en-US" sz="1200" spc="-1" strike="noStrike">
                <a:solidFill>
                  <a:srgbClr val="404040"/>
                </a:solidFill>
                <a:latin typeface="맑은 고딕"/>
                <a:ea typeface="DejaVu Sans"/>
              </a:rPr>
              <a:t>년 경기도 아동돌봄 공동체 조성 사업 공모</a:t>
            </a:r>
            <a:endParaRPr b="0" lang="en-US" sz="1200" spc="-1" strike="noStrike">
              <a:latin typeface="Noto Sans CJK JP"/>
            </a:endParaRPr>
          </a:p>
          <a:p>
            <a:pPr>
              <a:lnSpc>
                <a:spcPct val="150000"/>
              </a:lnSpc>
            </a:pPr>
            <a:r>
              <a:rPr b="1" lang="en-US" sz="1200" spc="-1" strike="noStrike">
                <a:solidFill>
                  <a:srgbClr val="404040"/>
                </a:solidFill>
                <a:latin typeface="맑은 고딕"/>
                <a:ea typeface="DejaVu Sans"/>
              </a:rPr>
              <a:t>2. </a:t>
            </a:r>
            <a:r>
              <a:rPr b="1" lang="en-US" sz="1200" spc="-1" strike="noStrike">
                <a:solidFill>
                  <a:srgbClr val="404040"/>
                </a:solidFill>
                <a:latin typeface="맑은 고딕"/>
                <a:ea typeface="DejaVu Sans"/>
              </a:rPr>
              <a:t>대야미협동조합 자체 지원 돌봄서비스 추진</a:t>
            </a:r>
            <a:r>
              <a:rPr b="0" lang="en-US" sz="1100" spc="-1" strike="noStrike">
                <a:solidFill>
                  <a:srgbClr val="404040"/>
                </a:solidFill>
                <a:latin typeface="맑은 고딕"/>
                <a:ea typeface="DejaVu Sans"/>
              </a:rPr>
              <a:t> </a:t>
            </a:r>
            <a:endParaRPr b="0" lang="en-US" sz="1100" spc="-1" strike="noStrike">
              <a:latin typeface="Noto Sans CJK JP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>
                <p:childTnLst>
                  <p:par>
                    <p:cTn id="5" fill="hold">
                      <p:stCondLst>
                        <p:cond delay="0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nodeType="withEffect" fill="hold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1e3e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5549760" y="0"/>
            <a:ext cx="6641280" cy="6897240"/>
          </a:xfrm>
          <a:custGeom>
            <a:avLst/>
            <a:gdLst/>
            <a:ahLst/>
            <a:rect l="l" t="t" r="r" b="b"/>
            <a:pathLst>
              <a:path w="6642399" h="6898141">
                <a:moveTo>
                  <a:pt x="6642399" y="0"/>
                </a:moveTo>
                <a:lnTo>
                  <a:pt x="6642399" y="3038834"/>
                </a:lnTo>
                <a:lnTo>
                  <a:pt x="6384597" y="3296636"/>
                </a:lnTo>
                <a:lnTo>
                  <a:pt x="6216049" y="3448980"/>
                </a:lnTo>
                <a:lnTo>
                  <a:pt x="6175981" y="3503481"/>
                </a:lnTo>
                <a:cubicBezTo>
                  <a:pt x="6133761" y="3555246"/>
                  <a:pt x="6088525" y="3605372"/>
                  <a:pt x="6040273" y="3653622"/>
                </a:cubicBezTo>
                <a:lnTo>
                  <a:pt x="3374773" y="6319122"/>
                </a:lnTo>
                <a:cubicBezTo>
                  <a:pt x="2650998" y="7042896"/>
                  <a:pt x="1505633" y="7088133"/>
                  <a:pt x="729160" y="6454829"/>
                </a:cubicBezTo>
                <a:lnTo>
                  <a:pt x="579018" y="6319122"/>
                </a:lnTo>
                <a:lnTo>
                  <a:pt x="443311" y="6168980"/>
                </a:lnTo>
                <a:cubicBezTo>
                  <a:pt x="-189991" y="5392507"/>
                  <a:pt x="-144756" y="4247143"/>
                  <a:pt x="579019" y="3523368"/>
                </a:cubicBezTo>
                <a:lnTo>
                  <a:pt x="1958073" y="2144314"/>
                </a:lnTo>
                <a:lnTo>
                  <a:pt x="1648575" y="1834816"/>
                </a:lnTo>
                <a:cubicBezTo>
                  <a:pt x="1196502" y="1382743"/>
                  <a:pt x="970466" y="790229"/>
                  <a:pt x="970466" y="197715"/>
                </a:cubicBezTo>
                <a:lnTo>
                  <a:pt x="979906" y="1"/>
                </a:lnTo>
                <a:close/>
              </a:path>
            </a:pathLst>
          </a:custGeom>
          <a:solidFill>
            <a:srgbClr val="4b7fff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1" name="CustomShape 2"/>
          <p:cNvSpPr/>
          <p:nvPr/>
        </p:nvSpPr>
        <p:spPr>
          <a:xfrm>
            <a:off x="531000" y="464400"/>
            <a:ext cx="11276640" cy="6102000"/>
          </a:xfrm>
          <a:prstGeom prst="roundRect">
            <a:avLst>
              <a:gd name="adj" fmla="val 2480"/>
            </a:avLst>
          </a:prstGeom>
          <a:solidFill>
            <a:srgbClr val="f5f6f9"/>
          </a:solidFill>
          <a:ln w="25560">
            <a:noFill/>
          </a:ln>
          <a:effectLst>
            <a:outerShdw dir="2700000" dist="37674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grpSp>
        <p:nvGrpSpPr>
          <p:cNvPr id="92" name="Group 3"/>
          <p:cNvGrpSpPr/>
          <p:nvPr/>
        </p:nvGrpSpPr>
        <p:grpSpPr>
          <a:xfrm>
            <a:off x="7308000" y="2966760"/>
            <a:ext cx="1840320" cy="1568880"/>
            <a:chOff x="7308000" y="2966760"/>
            <a:chExt cx="1840320" cy="1568880"/>
          </a:xfrm>
        </p:grpSpPr>
        <p:sp>
          <p:nvSpPr>
            <p:cNvPr id="93" name="CustomShape 4"/>
            <p:cNvSpPr/>
            <p:nvPr/>
          </p:nvSpPr>
          <p:spPr>
            <a:xfrm>
              <a:off x="7431480" y="2966760"/>
              <a:ext cx="1492920" cy="352440"/>
            </a:xfrm>
            <a:prstGeom prst="roundRect">
              <a:avLst>
                <a:gd name="adj" fmla="val 15935"/>
              </a:avLst>
            </a:prstGeom>
            <a:solidFill>
              <a:srgbClr val="4b7fff"/>
            </a:solidFill>
            <a:ln w="25560">
              <a:solidFill>
                <a:srgbClr val="4b7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50000"/>
                </a:lnSpc>
              </a:pPr>
              <a:r>
                <a:rPr b="1" lang="en-US" sz="1400" spc="-1" strike="noStrike">
                  <a:solidFill>
                    <a:srgbClr val="ffffff"/>
                  </a:solidFill>
                  <a:latin typeface="맑은 고딕"/>
                  <a:ea typeface="DejaVu Sans"/>
                </a:rPr>
                <a:t>1</a:t>
              </a:r>
              <a:r>
                <a:rPr b="1" lang="en-US" sz="1400" spc="-1" strike="noStrike">
                  <a:solidFill>
                    <a:srgbClr val="ffffff"/>
                  </a:solidFill>
                  <a:latin typeface="맑은 고딕"/>
                  <a:ea typeface="DejaVu Sans"/>
                </a:rPr>
                <a:t>차 사업계획</a:t>
              </a:r>
              <a:endParaRPr b="0" lang="en-US" sz="1400" spc="-1" strike="noStrike">
                <a:latin typeface="Noto Sans CJK JP"/>
              </a:endParaRPr>
            </a:p>
          </p:txBody>
        </p:sp>
        <p:sp>
          <p:nvSpPr>
            <p:cNvPr id="94" name="CustomShape 5"/>
            <p:cNvSpPr/>
            <p:nvPr/>
          </p:nvSpPr>
          <p:spPr>
            <a:xfrm>
              <a:off x="7308000" y="3359880"/>
              <a:ext cx="1840320" cy="117576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/>
            <a:p>
              <a:pPr algn="ctr">
                <a:lnSpc>
                  <a:spcPct val="150000"/>
                </a:lnSpc>
              </a:pPr>
              <a:r>
                <a:rPr b="1" lang="en-US" sz="1400" spc="-1" strike="noStrike">
                  <a:solidFill>
                    <a:srgbClr val="4b7fff"/>
                  </a:solidFill>
                  <a:latin typeface="맑은 고딕"/>
                  <a:ea typeface="DejaVu Sans"/>
                </a:rPr>
                <a:t>Step. 4</a:t>
              </a:r>
              <a:endParaRPr b="0" lang="en-US" sz="1400" spc="-1" strike="noStrike">
                <a:latin typeface="Noto Sans CJK JP"/>
              </a:endParaRPr>
            </a:p>
            <a:p>
              <a:pPr algn="ctr">
                <a:lnSpc>
                  <a:spcPct val="150000"/>
                </a:lnSpc>
              </a:pPr>
              <a:r>
                <a:rPr b="0" lang="en-US" sz="1050" spc="-1" strike="noStrike">
                  <a:solidFill>
                    <a:srgbClr val="808080"/>
                  </a:solidFill>
                  <a:latin typeface="맑은 고딕"/>
                  <a:ea typeface="DejaVu Sans"/>
                </a:rPr>
                <a:t>. 1</a:t>
              </a:r>
              <a:r>
                <a:rPr b="0" lang="en-US" sz="1050" spc="-1" strike="noStrike">
                  <a:solidFill>
                    <a:srgbClr val="808080"/>
                  </a:solidFill>
                  <a:latin typeface="맑은 고딕"/>
                  <a:ea typeface="DejaVu Sans"/>
                </a:rPr>
                <a:t>차 사업계획서 완성</a:t>
              </a:r>
              <a:endParaRPr b="0" lang="en-US" sz="1050" spc="-1" strike="noStrike">
                <a:latin typeface="Noto Sans CJK JP"/>
              </a:endParaRPr>
            </a:p>
          </p:txBody>
        </p:sp>
      </p:grpSp>
      <p:grpSp>
        <p:nvGrpSpPr>
          <p:cNvPr id="95" name="Group 6"/>
          <p:cNvGrpSpPr/>
          <p:nvPr/>
        </p:nvGrpSpPr>
        <p:grpSpPr>
          <a:xfrm>
            <a:off x="1008000" y="2952000"/>
            <a:ext cx="1840320" cy="1613520"/>
            <a:chOff x="1008000" y="2952000"/>
            <a:chExt cx="1840320" cy="1613520"/>
          </a:xfrm>
        </p:grpSpPr>
        <p:sp>
          <p:nvSpPr>
            <p:cNvPr id="96" name="CustomShape 7"/>
            <p:cNvSpPr/>
            <p:nvPr/>
          </p:nvSpPr>
          <p:spPr>
            <a:xfrm>
              <a:off x="1145520" y="2952000"/>
              <a:ext cx="1492920" cy="352440"/>
            </a:xfrm>
            <a:prstGeom prst="roundRect">
              <a:avLst>
                <a:gd name="adj" fmla="val 15935"/>
              </a:avLst>
            </a:prstGeom>
            <a:solidFill>
              <a:srgbClr val="f5f6f9"/>
            </a:solidFill>
            <a:ln w="25560">
              <a:solidFill>
                <a:srgbClr val="d9d9d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50000"/>
                </a:lnSpc>
              </a:pPr>
              <a:r>
                <a:rPr b="1" lang="en-US" sz="1400" spc="-1" strike="noStrike">
                  <a:solidFill>
                    <a:srgbClr val="595959"/>
                  </a:solidFill>
                  <a:latin typeface="맑은 고딕"/>
                  <a:ea typeface="DejaVu Sans"/>
                </a:rPr>
                <a:t>첫 모임</a:t>
              </a:r>
              <a:endParaRPr b="0" lang="en-US" sz="1400" spc="-1" strike="noStrike">
                <a:latin typeface="Noto Sans CJK JP"/>
              </a:endParaRPr>
            </a:p>
          </p:txBody>
        </p:sp>
        <p:sp>
          <p:nvSpPr>
            <p:cNvPr id="97" name="CustomShape 8"/>
            <p:cNvSpPr/>
            <p:nvPr/>
          </p:nvSpPr>
          <p:spPr>
            <a:xfrm>
              <a:off x="1008000" y="3389760"/>
              <a:ext cx="1840320" cy="117576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/>
            <a:p>
              <a:pPr algn="ctr">
                <a:lnSpc>
                  <a:spcPct val="150000"/>
                </a:lnSpc>
              </a:pPr>
              <a:r>
                <a:rPr b="1" lang="en-US" sz="1400" spc="-1" strike="noStrike">
                  <a:solidFill>
                    <a:srgbClr val="595959"/>
                  </a:solidFill>
                  <a:latin typeface="맑은 고딕"/>
                  <a:ea typeface="DejaVu Sans"/>
                </a:rPr>
                <a:t>Step. 1</a:t>
              </a:r>
              <a:endParaRPr b="0" lang="en-US" sz="1400" spc="-1" strike="noStrike">
                <a:latin typeface="Noto Sans CJK JP"/>
              </a:endParaRPr>
            </a:p>
            <a:p>
              <a:pPr algn="ctr">
                <a:lnSpc>
                  <a:spcPct val="150000"/>
                </a:lnSpc>
              </a:pPr>
              <a:r>
                <a:rPr b="0" lang="en-US" sz="1050" spc="-1" strike="noStrike">
                  <a:solidFill>
                    <a:srgbClr val="808080"/>
                  </a:solidFill>
                  <a:latin typeface="맑은 고딕"/>
                  <a:ea typeface="DejaVu Sans"/>
                </a:rPr>
                <a:t>돌봄공동체 필요성과 </a:t>
              </a:r>
              <a:endParaRPr b="0" lang="en-US" sz="1050" spc="-1" strike="noStrike">
                <a:latin typeface="Noto Sans CJK JP"/>
              </a:endParaRPr>
            </a:p>
            <a:p>
              <a:pPr algn="ctr">
                <a:lnSpc>
                  <a:spcPct val="150000"/>
                </a:lnSpc>
              </a:pPr>
              <a:r>
                <a:rPr b="0" lang="en-US" sz="1050" spc="-1" strike="noStrike">
                  <a:solidFill>
                    <a:srgbClr val="808080"/>
                  </a:solidFill>
                  <a:latin typeface="맑은 고딕"/>
                  <a:ea typeface="DejaVu Sans"/>
                </a:rPr>
                <a:t>방향에 대한 토의</a:t>
              </a:r>
              <a:endParaRPr b="0" lang="en-US" sz="1050" spc="-1" strike="noStrike">
                <a:latin typeface="Noto Sans CJK JP"/>
              </a:endParaRPr>
            </a:p>
          </p:txBody>
        </p:sp>
      </p:grpSp>
      <p:sp>
        <p:nvSpPr>
          <p:cNvPr id="98" name="CustomShape 9"/>
          <p:cNvSpPr/>
          <p:nvPr/>
        </p:nvSpPr>
        <p:spPr>
          <a:xfrm>
            <a:off x="565560" y="464400"/>
            <a:ext cx="11276640" cy="791640"/>
          </a:xfrm>
          <a:prstGeom prst="round2SameRect">
            <a:avLst>
              <a:gd name="adj1" fmla="val 13667"/>
              <a:gd name="adj2" fmla="val 0"/>
            </a:avLst>
          </a:prstGeom>
          <a:solidFill>
            <a:srgbClr val="ffffff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50000"/>
              </a:lnSpc>
            </a:pPr>
            <a:r>
              <a:rPr b="0" i="1" lang="en-US" sz="1800" spc="-1" strike="noStrike">
                <a:solidFill>
                  <a:srgbClr val="595959"/>
                </a:solidFill>
                <a:latin typeface="맑은 고딕"/>
                <a:ea typeface="DejaVu Sans"/>
              </a:rPr>
              <a:t>대야미  </a:t>
            </a:r>
            <a:r>
              <a:rPr b="1" i="1" lang="en-US" sz="2400" spc="-1" strike="noStrike">
                <a:solidFill>
                  <a:srgbClr val="595959"/>
                </a:solidFill>
                <a:latin typeface="맑은 고딕"/>
                <a:ea typeface="DejaVu Sans"/>
              </a:rPr>
              <a:t>돌봄공동체  </a:t>
            </a:r>
            <a:r>
              <a:rPr b="1" i="1" lang="en-US" sz="800" spc="-1" strike="noStrike">
                <a:solidFill>
                  <a:srgbClr val="595959"/>
                </a:solidFill>
                <a:latin typeface="맑은 고딕"/>
                <a:ea typeface="DejaVu Sans"/>
              </a:rPr>
              <a:t>T</a:t>
            </a:r>
            <a:r>
              <a:rPr b="0" lang="en-US" sz="800" spc="-1" strike="noStrike">
                <a:solidFill>
                  <a:srgbClr val="595959"/>
                </a:solidFill>
                <a:latin typeface="맑은 고딕"/>
                <a:ea typeface="DejaVu Sans"/>
              </a:rPr>
              <a:t>ake Care Of Our Children Together.  </a:t>
            </a:r>
            <a:endParaRPr b="0" lang="en-US" sz="800" spc="-1" strike="noStrike">
              <a:latin typeface="Noto Sans CJK JP"/>
            </a:endParaRPr>
          </a:p>
        </p:txBody>
      </p:sp>
      <p:sp>
        <p:nvSpPr>
          <p:cNvPr id="99" name="Line 10"/>
          <p:cNvSpPr/>
          <p:nvPr/>
        </p:nvSpPr>
        <p:spPr>
          <a:xfrm>
            <a:off x="576000" y="2736000"/>
            <a:ext cx="11016000" cy="360"/>
          </a:xfrm>
          <a:prstGeom prst="line">
            <a:avLst/>
          </a:prstGeom>
          <a:ln w="108000">
            <a:solidFill>
              <a:srgbClr val="3465a4"/>
            </a:solidFill>
            <a:round/>
            <a:headEnd len="med" type="oval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0" name="CustomShape 11"/>
          <p:cNvSpPr/>
          <p:nvPr/>
        </p:nvSpPr>
        <p:spPr>
          <a:xfrm>
            <a:off x="3880800" y="2639880"/>
            <a:ext cx="215280" cy="215280"/>
          </a:xfrm>
          <a:prstGeom prst="ellipse">
            <a:avLst/>
          </a:prstGeom>
          <a:solidFill>
            <a:srgbClr val="ffcc00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1" name="CustomShape 12"/>
          <p:cNvSpPr/>
          <p:nvPr/>
        </p:nvSpPr>
        <p:spPr>
          <a:xfrm>
            <a:off x="5932800" y="2639880"/>
            <a:ext cx="215280" cy="215280"/>
          </a:xfrm>
          <a:prstGeom prst="ellipse">
            <a:avLst/>
          </a:prstGeom>
          <a:solidFill>
            <a:srgbClr val="ff6666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2" name="CustomShape 13"/>
          <p:cNvSpPr/>
          <p:nvPr/>
        </p:nvSpPr>
        <p:spPr>
          <a:xfrm>
            <a:off x="8028360" y="2628000"/>
            <a:ext cx="215280" cy="215280"/>
          </a:xfrm>
          <a:prstGeom prst="ellipse">
            <a:avLst/>
          </a:prstGeom>
          <a:solidFill>
            <a:srgbClr val="cc0066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3" name="CustomShape 14"/>
          <p:cNvSpPr/>
          <p:nvPr/>
        </p:nvSpPr>
        <p:spPr>
          <a:xfrm>
            <a:off x="1836000" y="2628000"/>
            <a:ext cx="215280" cy="215280"/>
          </a:xfrm>
          <a:prstGeom prst="ellipse">
            <a:avLst/>
          </a:prstGeom>
          <a:solidFill>
            <a:srgbClr val="66cccc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04" name="Group 15"/>
          <p:cNvGrpSpPr/>
          <p:nvPr/>
        </p:nvGrpSpPr>
        <p:grpSpPr>
          <a:xfrm>
            <a:off x="3024000" y="2952720"/>
            <a:ext cx="2023560" cy="1568880"/>
            <a:chOff x="3024000" y="2952720"/>
            <a:chExt cx="2023560" cy="1568880"/>
          </a:xfrm>
        </p:grpSpPr>
        <p:sp>
          <p:nvSpPr>
            <p:cNvPr id="105" name="CustomShape 16"/>
            <p:cNvSpPr/>
            <p:nvPr/>
          </p:nvSpPr>
          <p:spPr>
            <a:xfrm>
              <a:off x="3159720" y="2952720"/>
              <a:ext cx="1641600" cy="352440"/>
            </a:xfrm>
            <a:prstGeom prst="roundRect">
              <a:avLst>
                <a:gd name="adj" fmla="val 15935"/>
              </a:avLst>
            </a:prstGeom>
            <a:solidFill>
              <a:srgbClr val="4b7fff"/>
            </a:solidFill>
            <a:ln w="25560">
              <a:solidFill>
                <a:srgbClr val="4b7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50000"/>
                </a:lnSpc>
              </a:pPr>
              <a:r>
                <a:rPr b="1" lang="en-US" sz="1400" spc="-1" strike="noStrike">
                  <a:solidFill>
                    <a:srgbClr val="ffffff"/>
                  </a:solidFill>
                  <a:latin typeface="맑은 고딕"/>
                  <a:ea typeface="DejaVu Sans"/>
                </a:rPr>
                <a:t>워크숍</a:t>
              </a:r>
              <a:endParaRPr b="0" lang="en-US" sz="1400" spc="-1" strike="noStrike">
                <a:latin typeface="Noto Sans CJK JP"/>
              </a:endParaRPr>
            </a:p>
          </p:txBody>
        </p:sp>
        <p:sp>
          <p:nvSpPr>
            <p:cNvPr id="106" name="CustomShape 17"/>
            <p:cNvSpPr/>
            <p:nvPr/>
          </p:nvSpPr>
          <p:spPr>
            <a:xfrm>
              <a:off x="3024000" y="3345840"/>
              <a:ext cx="2023560" cy="117576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/>
            <a:p>
              <a:pPr algn="ctr">
                <a:lnSpc>
                  <a:spcPct val="150000"/>
                </a:lnSpc>
              </a:pPr>
              <a:r>
                <a:rPr b="1" lang="en-US" sz="1400" spc="-1" strike="noStrike">
                  <a:solidFill>
                    <a:srgbClr val="4b7fff"/>
                  </a:solidFill>
                  <a:latin typeface="맑은 고딕"/>
                  <a:ea typeface="DejaVu Sans"/>
                </a:rPr>
                <a:t>Step. 2</a:t>
              </a:r>
              <a:endParaRPr b="0" lang="en-US" sz="1400" spc="-1" strike="noStrike">
                <a:latin typeface="Noto Sans CJK JP"/>
              </a:endParaRPr>
            </a:p>
            <a:p>
              <a:pPr>
                <a:lnSpc>
                  <a:spcPct val="150000"/>
                </a:lnSpc>
              </a:pPr>
              <a:r>
                <a:rPr b="0" lang="en-US" sz="1050" spc="-1" strike="noStrike">
                  <a:solidFill>
                    <a:srgbClr val="808080"/>
                  </a:solidFill>
                  <a:latin typeface="맑은 고딕"/>
                  <a:ea typeface="DejaVu Sans"/>
                </a:rPr>
                <a:t>. </a:t>
              </a:r>
              <a:r>
                <a:rPr b="0" lang="en-US" sz="1050" spc="-1" strike="noStrike">
                  <a:solidFill>
                    <a:srgbClr val="808080"/>
                  </a:solidFill>
                  <a:latin typeface="맑은 고딕"/>
                  <a:ea typeface="DejaVu Sans"/>
                </a:rPr>
                <a:t>추진공동체 구성</a:t>
              </a:r>
              <a:endParaRPr b="0" lang="en-US" sz="1050" spc="-1" strike="noStrike">
                <a:latin typeface="Noto Sans CJK JP"/>
              </a:endParaRPr>
            </a:p>
            <a:p>
              <a:pPr>
                <a:lnSpc>
                  <a:spcPct val="150000"/>
                </a:lnSpc>
              </a:pPr>
              <a:r>
                <a:rPr b="0" lang="en-US" sz="1050" spc="-1" strike="noStrike">
                  <a:solidFill>
                    <a:srgbClr val="808080"/>
                  </a:solidFill>
                  <a:latin typeface="맑은 고딕"/>
                  <a:ea typeface="DejaVu Sans"/>
                </a:rPr>
                <a:t>. </a:t>
              </a:r>
              <a:r>
                <a:rPr b="0" lang="en-US" sz="1050" spc="-1" strike="noStrike">
                  <a:solidFill>
                    <a:srgbClr val="808080"/>
                  </a:solidFill>
                  <a:latin typeface="맑은 고딕"/>
                  <a:ea typeface="DejaVu Sans"/>
                </a:rPr>
                <a:t>돌봄공간 구성에 관한 토의</a:t>
              </a:r>
              <a:endParaRPr b="0" lang="en-US" sz="1050" spc="-1" strike="noStrike">
                <a:latin typeface="Noto Sans CJK JP"/>
              </a:endParaRPr>
            </a:p>
            <a:p>
              <a:pPr>
                <a:lnSpc>
                  <a:spcPct val="150000"/>
                </a:lnSpc>
              </a:pPr>
              <a:r>
                <a:rPr b="0" lang="en-US" sz="1050" spc="-1" strike="noStrike">
                  <a:solidFill>
                    <a:srgbClr val="808080"/>
                  </a:solidFill>
                  <a:latin typeface="맑은 고딕"/>
                  <a:ea typeface="DejaVu Sans"/>
                </a:rPr>
                <a:t>. </a:t>
              </a:r>
              <a:r>
                <a:rPr b="0" lang="en-US" sz="1050" spc="-1" strike="noStrike">
                  <a:solidFill>
                    <a:srgbClr val="808080"/>
                  </a:solidFill>
                  <a:latin typeface="맑은 고딕"/>
                  <a:ea typeface="DejaVu Sans"/>
                </a:rPr>
                <a:t>돌봄프로그램 구성에 관한 토의</a:t>
              </a:r>
              <a:endParaRPr b="0" lang="en-US" sz="1050" spc="-1" strike="noStrike">
                <a:latin typeface="Noto Sans CJK JP"/>
              </a:endParaRPr>
            </a:p>
            <a:p>
              <a:pPr>
                <a:lnSpc>
                  <a:spcPct val="150000"/>
                </a:lnSpc>
              </a:pPr>
              <a:r>
                <a:rPr b="0" lang="en-US" sz="1050" spc="-1" strike="noStrike">
                  <a:solidFill>
                    <a:srgbClr val="808080"/>
                  </a:solidFill>
                  <a:latin typeface="맑은 고딕"/>
                  <a:ea typeface="DejaVu Sans"/>
                </a:rPr>
                <a:t>. </a:t>
              </a:r>
              <a:r>
                <a:rPr b="0" lang="en-US" sz="1050" spc="-1" strike="noStrike">
                  <a:solidFill>
                    <a:srgbClr val="808080"/>
                  </a:solidFill>
                  <a:latin typeface="맑은 고딕"/>
                  <a:ea typeface="DejaVu Sans"/>
                </a:rPr>
                <a:t>지속가능성 토의</a:t>
              </a:r>
              <a:endParaRPr b="0" lang="en-US" sz="1050" spc="-1" strike="noStrike">
                <a:latin typeface="Noto Sans CJK JP"/>
              </a:endParaRPr>
            </a:p>
          </p:txBody>
        </p:sp>
      </p:grpSp>
      <p:sp>
        <p:nvSpPr>
          <p:cNvPr id="107" name="CustomShape 18"/>
          <p:cNvSpPr/>
          <p:nvPr/>
        </p:nvSpPr>
        <p:spPr>
          <a:xfrm>
            <a:off x="1278720" y="1658160"/>
            <a:ext cx="1267560" cy="852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n-US" sz="2200" spc="-1" strike="noStrike">
                <a:solidFill>
                  <a:srgbClr val="595959"/>
                </a:solidFill>
                <a:latin typeface="Arial"/>
                <a:ea typeface="Arial Unicode MS"/>
              </a:rPr>
              <a:t>2020.</a:t>
            </a:r>
            <a:endParaRPr b="0" lang="en-US" sz="2200" spc="-1" strike="noStrike">
              <a:latin typeface="Noto Sans CJK JP"/>
            </a:endParaRPr>
          </a:p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595959"/>
                </a:solidFill>
                <a:latin typeface="Arial"/>
                <a:ea typeface="Arial Unicode MS"/>
              </a:rPr>
              <a:t>01.04.</a:t>
            </a:r>
            <a:endParaRPr b="0" lang="en-US" sz="2800" spc="-1" strike="noStrike">
              <a:latin typeface="Noto Sans CJK JP"/>
            </a:endParaRPr>
          </a:p>
        </p:txBody>
      </p:sp>
      <p:sp>
        <p:nvSpPr>
          <p:cNvPr id="108" name="CustomShape 19"/>
          <p:cNvSpPr/>
          <p:nvPr/>
        </p:nvSpPr>
        <p:spPr>
          <a:xfrm>
            <a:off x="3330720" y="1969560"/>
            <a:ext cx="126756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595959"/>
                </a:solidFill>
                <a:latin typeface="Arial"/>
                <a:ea typeface="Arial Unicode MS"/>
              </a:rPr>
              <a:t>01.11.</a:t>
            </a:r>
            <a:endParaRPr b="0" lang="en-US" sz="2800" spc="-1" strike="noStrike">
              <a:latin typeface="Noto Sans CJK JP"/>
            </a:endParaRPr>
          </a:p>
        </p:txBody>
      </p:sp>
      <p:sp>
        <p:nvSpPr>
          <p:cNvPr id="109" name="CustomShape 20"/>
          <p:cNvSpPr/>
          <p:nvPr/>
        </p:nvSpPr>
        <p:spPr>
          <a:xfrm>
            <a:off x="5382720" y="1969560"/>
            <a:ext cx="126756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595959"/>
                </a:solidFill>
                <a:latin typeface="Arial"/>
                <a:ea typeface="Arial Unicode MS"/>
              </a:rPr>
              <a:t>01.18.</a:t>
            </a:r>
            <a:endParaRPr b="0" lang="en-US" sz="2800" spc="-1" strike="noStrike">
              <a:latin typeface="Noto Sans CJK JP"/>
            </a:endParaRPr>
          </a:p>
        </p:txBody>
      </p:sp>
      <p:grpSp>
        <p:nvGrpSpPr>
          <p:cNvPr id="110" name="Group 21"/>
          <p:cNvGrpSpPr/>
          <p:nvPr/>
        </p:nvGrpSpPr>
        <p:grpSpPr>
          <a:xfrm>
            <a:off x="5220000" y="2958120"/>
            <a:ext cx="1840320" cy="1613520"/>
            <a:chOff x="5220000" y="2958120"/>
            <a:chExt cx="1840320" cy="1613520"/>
          </a:xfrm>
        </p:grpSpPr>
        <p:sp>
          <p:nvSpPr>
            <p:cNvPr id="111" name="CustomShape 22"/>
            <p:cNvSpPr/>
            <p:nvPr/>
          </p:nvSpPr>
          <p:spPr>
            <a:xfrm>
              <a:off x="5357520" y="2958120"/>
              <a:ext cx="1492920" cy="352440"/>
            </a:xfrm>
            <a:prstGeom prst="roundRect">
              <a:avLst>
                <a:gd name="adj" fmla="val 15935"/>
              </a:avLst>
            </a:prstGeom>
            <a:solidFill>
              <a:srgbClr val="f5f6f9"/>
            </a:solidFill>
            <a:ln w="25560">
              <a:solidFill>
                <a:srgbClr val="d9d9d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50000"/>
                </a:lnSpc>
              </a:pPr>
              <a:r>
                <a:rPr b="1" lang="en-US" sz="1400" spc="-1" strike="noStrike">
                  <a:solidFill>
                    <a:srgbClr val="595959"/>
                  </a:solidFill>
                  <a:latin typeface="맑은 고딕"/>
                  <a:ea typeface="DejaVu Sans"/>
                </a:rPr>
                <a:t>대야미조합 총회 </a:t>
              </a:r>
              <a:endParaRPr b="0" lang="en-US" sz="1400" spc="-1" strike="noStrike">
                <a:latin typeface="Noto Sans CJK JP"/>
              </a:endParaRPr>
            </a:p>
          </p:txBody>
        </p:sp>
        <p:sp>
          <p:nvSpPr>
            <p:cNvPr id="112" name="CustomShape 23"/>
            <p:cNvSpPr/>
            <p:nvPr/>
          </p:nvSpPr>
          <p:spPr>
            <a:xfrm>
              <a:off x="5220000" y="3395880"/>
              <a:ext cx="1840320" cy="117576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/>
            <a:p>
              <a:pPr algn="ctr">
                <a:lnSpc>
                  <a:spcPct val="150000"/>
                </a:lnSpc>
              </a:pPr>
              <a:r>
                <a:rPr b="1" lang="en-US" sz="1400" spc="-1" strike="noStrike">
                  <a:solidFill>
                    <a:srgbClr val="595959"/>
                  </a:solidFill>
                  <a:latin typeface="맑은 고딕"/>
                  <a:ea typeface="DejaVu Sans"/>
                </a:rPr>
                <a:t>Step. 3</a:t>
              </a:r>
              <a:endParaRPr b="0" lang="en-US" sz="1400" spc="-1" strike="noStrike">
                <a:latin typeface="Noto Sans CJK JP"/>
              </a:endParaRPr>
            </a:p>
            <a:p>
              <a:pPr>
                <a:lnSpc>
                  <a:spcPct val="150000"/>
                </a:lnSpc>
              </a:pPr>
              <a:r>
                <a:rPr b="0" lang="en-US" sz="1050" spc="-1" strike="noStrike">
                  <a:solidFill>
                    <a:srgbClr val="808080"/>
                  </a:solidFill>
                  <a:latin typeface="맑은 고딕"/>
                  <a:ea typeface="DejaVu Sans"/>
                </a:rPr>
                <a:t>. </a:t>
              </a:r>
              <a:r>
                <a:rPr b="0" lang="en-US" sz="1050" spc="-1" strike="noStrike">
                  <a:solidFill>
                    <a:srgbClr val="808080"/>
                  </a:solidFill>
                  <a:latin typeface="맑은 고딕"/>
                  <a:ea typeface="DejaVu Sans"/>
                </a:rPr>
                <a:t>총회 의결 및 결정</a:t>
              </a:r>
              <a:endParaRPr b="0" lang="en-US" sz="1050" spc="-1" strike="noStrike">
                <a:latin typeface="Noto Sans CJK JP"/>
              </a:endParaRPr>
            </a:p>
          </p:txBody>
        </p:sp>
      </p:grpSp>
      <p:sp>
        <p:nvSpPr>
          <p:cNvPr id="113" name="CustomShape 24"/>
          <p:cNvSpPr/>
          <p:nvPr/>
        </p:nvSpPr>
        <p:spPr>
          <a:xfrm>
            <a:off x="7470720" y="1969560"/>
            <a:ext cx="126756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595959"/>
                </a:solidFill>
                <a:latin typeface="Arial"/>
                <a:ea typeface="Arial Unicode MS"/>
              </a:rPr>
              <a:t>01.23.</a:t>
            </a:r>
            <a:endParaRPr b="0" lang="en-US" sz="2800" spc="-1" strike="noStrike">
              <a:latin typeface="Noto Sans CJK JP"/>
            </a:endParaRPr>
          </a:p>
        </p:txBody>
      </p:sp>
      <p:grpSp>
        <p:nvGrpSpPr>
          <p:cNvPr id="114" name="Group 25"/>
          <p:cNvGrpSpPr/>
          <p:nvPr/>
        </p:nvGrpSpPr>
        <p:grpSpPr>
          <a:xfrm>
            <a:off x="9288000" y="2951640"/>
            <a:ext cx="1840320" cy="1613520"/>
            <a:chOff x="9288000" y="2951640"/>
            <a:chExt cx="1840320" cy="1613520"/>
          </a:xfrm>
        </p:grpSpPr>
        <p:sp>
          <p:nvSpPr>
            <p:cNvPr id="115" name="CustomShape 26"/>
            <p:cNvSpPr/>
            <p:nvPr/>
          </p:nvSpPr>
          <p:spPr>
            <a:xfrm>
              <a:off x="9425520" y="2951640"/>
              <a:ext cx="1492920" cy="352440"/>
            </a:xfrm>
            <a:prstGeom prst="roundRect">
              <a:avLst>
                <a:gd name="adj" fmla="val 15935"/>
              </a:avLst>
            </a:prstGeom>
            <a:solidFill>
              <a:srgbClr val="f5f6f9"/>
            </a:solidFill>
            <a:ln w="25560">
              <a:solidFill>
                <a:srgbClr val="d9d9d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50000"/>
                </a:lnSpc>
              </a:pPr>
              <a:r>
                <a:rPr b="1" lang="en-US" sz="1400" spc="-1" strike="noStrike">
                  <a:solidFill>
                    <a:srgbClr val="595959"/>
                  </a:solidFill>
                  <a:latin typeface="맑은 고딕"/>
                  <a:ea typeface="DejaVu Sans"/>
                </a:rPr>
                <a:t>경기도 사업 공모 </a:t>
              </a:r>
              <a:endParaRPr b="0" lang="en-US" sz="1400" spc="-1" strike="noStrike">
                <a:latin typeface="Noto Sans CJK JP"/>
              </a:endParaRPr>
            </a:p>
          </p:txBody>
        </p:sp>
        <p:sp>
          <p:nvSpPr>
            <p:cNvPr id="116" name="CustomShape 27"/>
            <p:cNvSpPr/>
            <p:nvPr/>
          </p:nvSpPr>
          <p:spPr>
            <a:xfrm>
              <a:off x="9288000" y="3389400"/>
              <a:ext cx="1840320" cy="117576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/>
            <a:p>
              <a:pPr algn="ctr">
                <a:lnSpc>
                  <a:spcPct val="150000"/>
                </a:lnSpc>
              </a:pPr>
              <a:r>
                <a:rPr b="1" lang="en-US" sz="1400" spc="-1" strike="noStrike">
                  <a:solidFill>
                    <a:srgbClr val="595959"/>
                  </a:solidFill>
                  <a:latin typeface="맑은 고딕"/>
                  <a:ea typeface="DejaVu Sans"/>
                </a:rPr>
                <a:t>Step. 5</a:t>
              </a:r>
              <a:endParaRPr b="0" lang="en-US" sz="1400" spc="-1" strike="noStrike">
                <a:latin typeface="Noto Sans CJK JP"/>
              </a:endParaRPr>
            </a:p>
            <a:p>
              <a:pPr>
                <a:lnSpc>
                  <a:spcPct val="150000"/>
                </a:lnSpc>
              </a:pPr>
              <a:r>
                <a:rPr b="0" lang="en-US" sz="1050" spc="-1" strike="noStrike">
                  <a:solidFill>
                    <a:srgbClr val="808080"/>
                  </a:solidFill>
                  <a:latin typeface="맑은 고딕"/>
                  <a:ea typeface="DejaVu Sans"/>
                </a:rPr>
                <a:t>. 2</a:t>
              </a:r>
              <a:r>
                <a:rPr b="0" lang="en-US" sz="1050" spc="-1" strike="noStrike">
                  <a:solidFill>
                    <a:srgbClr val="808080"/>
                  </a:solidFill>
                  <a:latin typeface="맑은 고딕"/>
                  <a:ea typeface="DejaVu Sans"/>
                </a:rPr>
                <a:t>차 사업계획서 완성</a:t>
              </a:r>
              <a:endParaRPr b="0" lang="en-US" sz="1050" spc="-1" strike="noStrike">
                <a:latin typeface="Noto Sans CJK JP"/>
              </a:endParaRPr>
            </a:p>
            <a:p>
              <a:pPr>
                <a:lnSpc>
                  <a:spcPct val="150000"/>
                </a:lnSpc>
              </a:pPr>
              <a:r>
                <a:rPr b="0" lang="en-US" sz="1050" spc="-1" strike="noStrike">
                  <a:solidFill>
                    <a:srgbClr val="808080"/>
                  </a:solidFill>
                  <a:latin typeface="맑은 고딕"/>
                  <a:ea typeface="DejaVu Sans"/>
                </a:rPr>
                <a:t>. </a:t>
              </a:r>
              <a:r>
                <a:rPr b="0" lang="en-US" sz="1050" spc="-1" strike="noStrike">
                  <a:solidFill>
                    <a:srgbClr val="808080"/>
                  </a:solidFill>
                  <a:latin typeface="맑은 고딕"/>
                  <a:ea typeface="DejaVu Sans"/>
                </a:rPr>
                <a:t>경기도 아동돌봄공동체 조성 사업 공모 </a:t>
              </a:r>
              <a:endParaRPr b="0" lang="en-US" sz="1050" spc="-1" strike="noStrike">
                <a:latin typeface="Noto Sans CJK JP"/>
              </a:endParaRPr>
            </a:p>
          </p:txBody>
        </p:sp>
      </p:grpSp>
      <p:sp>
        <p:nvSpPr>
          <p:cNvPr id="117" name="CustomShape 28"/>
          <p:cNvSpPr/>
          <p:nvPr/>
        </p:nvSpPr>
        <p:spPr>
          <a:xfrm>
            <a:off x="10008000" y="2628000"/>
            <a:ext cx="215280" cy="215280"/>
          </a:xfrm>
          <a:prstGeom prst="ellipse">
            <a:avLst/>
          </a:prstGeom>
          <a:solidFill>
            <a:srgbClr val="66cccc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8" name="CustomShape 29"/>
          <p:cNvSpPr/>
          <p:nvPr/>
        </p:nvSpPr>
        <p:spPr>
          <a:xfrm>
            <a:off x="9450720" y="1969560"/>
            <a:ext cx="126756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595959"/>
                </a:solidFill>
                <a:latin typeface="Arial"/>
                <a:ea typeface="Arial Unicode MS"/>
              </a:rPr>
              <a:t>02.07.</a:t>
            </a:r>
            <a:endParaRPr b="0" lang="en-US" sz="2800" spc="-1" strike="noStrike">
              <a:latin typeface="Noto Sans CJK JP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dur="indefinite" nodeType="mainSeq"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withEffect" fill="hold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1e3e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5549760" y="0"/>
            <a:ext cx="6641280" cy="6897240"/>
          </a:xfrm>
          <a:custGeom>
            <a:avLst/>
            <a:gdLst/>
            <a:ahLst/>
            <a:rect l="l" t="t" r="r" b="b"/>
            <a:pathLst>
              <a:path w="6642399" h="6898141">
                <a:moveTo>
                  <a:pt x="6642399" y="0"/>
                </a:moveTo>
                <a:lnTo>
                  <a:pt x="6642399" y="3038834"/>
                </a:lnTo>
                <a:lnTo>
                  <a:pt x="6384597" y="3296636"/>
                </a:lnTo>
                <a:lnTo>
                  <a:pt x="6216049" y="3448980"/>
                </a:lnTo>
                <a:lnTo>
                  <a:pt x="6175981" y="3503481"/>
                </a:lnTo>
                <a:cubicBezTo>
                  <a:pt x="6133761" y="3555246"/>
                  <a:pt x="6088525" y="3605372"/>
                  <a:pt x="6040273" y="3653622"/>
                </a:cubicBezTo>
                <a:lnTo>
                  <a:pt x="3374773" y="6319122"/>
                </a:lnTo>
                <a:cubicBezTo>
                  <a:pt x="2650998" y="7042896"/>
                  <a:pt x="1505633" y="7088133"/>
                  <a:pt x="729160" y="6454829"/>
                </a:cubicBezTo>
                <a:lnTo>
                  <a:pt x="579018" y="6319122"/>
                </a:lnTo>
                <a:lnTo>
                  <a:pt x="443311" y="6168980"/>
                </a:lnTo>
                <a:cubicBezTo>
                  <a:pt x="-189991" y="5392507"/>
                  <a:pt x="-144756" y="4247143"/>
                  <a:pt x="579019" y="3523368"/>
                </a:cubicBezTo>
                <a:lnTo>
                  <a:pt x="1958073" y="2144314"/>
                </a:lnTo>
                <a:lnTo>
                  <a:pt x="1648575" y="1834816"/>
                </a:lnTo>
                <a:cubicBezTo>
                  <a:pt x="1196502" y="1382743"/>
                  <a:pt x="970466" y="790229"/>
                  <a:pt x="970466" y="197715"/>
                </a:cubicBezTo>
                <a:lnTo>
                  <a:pt x="979906" y="1"/>
                </a:lnTo>
                <a:close/>
              </a:path>
            </a:pathLst>
          </a:custGeom>
          <a:solidFill>
            <a:srgbClr val="4b7fff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0" name="CustomShape 2"/>
          <p:cNvSpPr/>
          <p:nvPr/>
        </p:nvSpPr>
        <p:spPr>
          <a:xfrm>
            <a:off x="531000" y="464400"/>
            <a:ext cx="11276640" cy="6102000"/>
          </a:xfrm>
          <a:prstGeom prst="roundRect">
            <a:avLst>
              <a:gd name="adj" fmla="val 2480"/>
            </a:avLst>
          </a:prstGeom>
          <a:solidFill>
            <a:srgbClr val="f5f6f9"/>
          </a:solidFill>
          <a:ln w="25560">
            <a:noFill/>
          </a:ln>
          <a:effectLst>
            <a:outerShdw dir="2700000" dist="37674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21" name="CustomShape 3"/>
          <p:cNvSpPr/>
          <p:nvPr/>
        </p:nvSpPr>
        <p:spPr>
          <a:xfrm>
            <a:off x="565560" y="464400"/>
            <a:ext cx="11276640" cy="791640"/>
          </a:xfrm>
          <a:prstGeom prst="round2SameRect">
            <a:avLst>
              <a:gd name="adj1" fmla="val 13667"/>
              <a:gd name="adj2" fmla="val 0"/>
            </a:avLst>
          </a:prstGeom>
          <a:solidFill>
            <a:srgbClr val="ffffff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50000"/>
              </a:lnSpc>
            </a:pPr>
            <a:r>
              <a:rPr b="0" i="1" lang="en-US" sz="1800" spc="-1" strike="noStrike">
                <a:solidFill>
                  <a:srgbClr val="595959"/>
                </a:solidFill>
                <a:latin typeface="맑은 고딕"/>
                <a:ea typeface="DejaVu Sans"/>
              </a:rPr>
              <a:t>대야미  </a:t>
            </a:r>
            <a:r>
              <a:rPr b="1" i="1" lang="en-US" sz="2400" spc="-1" strike="noStrike">
                <a:solidFill>
                  <a:srgbClr val="595959"/>
                </a:solidFill>
                <a:latin typeface="맑은 고딕"/>
                <a:ea typeface="DejaVu Sans"/>
              </a:rPr>
              <a:t>돌봄공동체  </a:t>
            </a:r>
            <a:r>
              <a:rPr b="1" i="1" lang="en-US" sz="800" spc="-1" strike="noStrike">
                <a:solidFill>
                  <a:srgbClr val="595959"/>
                </a:solidFill>
                <a:latin typeface="맑은 고딕"/>
                <a:ea typeface="DejaVu Sans"/>
              </a:rPr>
              <a:t>T</a:t>
            </a:r>
            <a:r>
              <a:rPr b="0" lang="en-US" sz="800" spc="-1" strike="noStrike">
                <a:solidFill>
                  <a:srgbClr val="595959"/>
                </a:solidFill>
                <a:latin typeface="맑은 고딕"/>
                <a:ea typeface="DejaVu Sans"/>
              </a:rPr>
              <a:t>ake Care Of Our Children Together.  </a:t>
            </a:r>
            <a:endParaRPr b="0" lang="en-US" sz="800" spc="-1" strike="noStrike">
              <a:latin typeface="Noto Sans CJK JP"/>
            </a:endParaRPr>
          </a:p>
        </p:txBody>
      </p:sp>
      <p:sp>
        <p:nvSpPr>
          <p:cNvPr id="122" name="CustomShape 4"/>
          <p:cNvSpPr/>
          <p:nvPr/>
        </p:nvSpPr>
        <p:spPr>
          <a:xfrm>
            <a:off x="5230800" y="1532880"/>
            <a:ext cx="5280840" cy="1870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5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Noto Sans CJK JP"/>
                <a:ea typeface="DejaVu Sans"/>
              </a:rPr>
              <a:t>첫모임 </a:t>
            </a:r>
            <a:r>
              <a:rPr b="0" lang="en-US" sz="1300" spc="-1" strike="noStrike">
                <a:solidFill>
                  <a:srgbClr val="000000"/>
                </a:solidFill>
                <a:latin typeface="Noto Sans CJK JP"/>
                <a:ea typeface="DejaVu Sans"/>
              </a:rPr>
              <a:t>(2020.01.04)</a:t>
            </a:r>
            <a:endParaRPr b="0" lang="en-US" sz="1300" spc="-1" strike="noStrike">
              <a:latin typeface="Noto Sans CJK JP"/>
            </a:endParaRPr>
          </a:p>
          <a:p>
            <a:pPr algn="ctr">
              <a:lnSpc>
                <a:spcPct val="150000"/>
              </a:lnSpc>
            </a:pPr>
            <a:r>
              <a:rPr b="0" lang="en-US" sz="1000" spc="-1" strike="noStrike">
                <a:solidFill>
                  <a:srgbClr val="404040"/>
                </a:solidFill>
                <a:latin typeface="맑은 고딕"/>
                <a:ea typeface="DejaVu Sans"/>
              </a:rPr>
              <a:t>연우아빠 김기홍님</a:t>
            </a:r>
            <a:endParaRPr b="0" lang="en-US" sz="1000" spc="-1" strike="noStrike">
              <a:latin typeface="Noto Sans CJK JP"/>
            </a:endParaRPr>
          </a:p>
          <a:p>
            <a:pPr algn="ctr">
              <a:lnSpc>
                <a:spcPct val="150000"/>
              </a:lnSpc>
            </a:pPr>
            <a:r>
              <a:rPr b="0" lang="en-US" sz="1000" spc="-1" strike="noStrike">
                <a:solidFill>
                  <a:srgbClr val="404040"/>
                </a:solidFill>
                <a:latin typeface="맑은 고딕"/>
                <a:ea typeface="DejaVu Sans"/>
              </a:rPr>
              <a:t>우솔아빠 김정대님</a:t>
            </a:r>
            <a:endParaRPr b="0" lang="en-US" sz="1000" spc="-1" strike="noStrike">
              <a:latin typeface="Noto Sans CJK JP"/>
            </a:endParaRPr>
          </a:p>
          <a:p>
            <a:pPr algn="ctr">
              <a:lnSpc>
                <a:spcPct val="150000"/>
              </a:lnSpc>
            </a:pPr>
            <a:r>
              <a:rPr b="0" lang="en-US" sz="1000" spc="-1" strike="noStrike">
                <a:solidFill>
                  <a:srgbClr val="404040"/>
                </a:solidFill>
                <a:latin typeface="맑은 고딕"/>
                <a:ea typeface="DejaVu Sans"/>
              </a:rPr>
              <a:t>벼리</a:t>
            </a:r>
            <a:r>
              <a:rPr b="0" lang="en-US" sz="1000" spc="-1" strike="noStrike">
                <a:solidFill>
                  <a:srgbClr val="404040"/>
                </a:solidFill>
                <a:latin typeface="맑은 고딕"/>
                <a:ea typeface="DejaVu Sans"/>
              </a:rPr>
              <a:t>, </a:t>
            </a:r>
            <a:r>
              <a:rPr b="0" lang="en-US" sz="1000" spc="-1" strike="noStrike">
                <a:solidFill>
                  <a:srgbClr val="404040"/>
                </a:solidFill>
                <a:latin typeface="맑은 고딕"/>
                <a:ea typeface="DejaVu Sans"/>
              </a:rPr>
              <a:t>영인맘 장우현</a:t>
            </a:r>
            <a:endParaRPr b="0" lang="en-US" sz="1000" spc="-1" strike="noStrike">
              <a:latin typeface="Noto Sans CJK JP"/>
            </a:endParaRPr>
          </a:p>
          <a:p>
            <a:pPr algn="ctr">
              <a:lnSpc>
                <a:spcPct val="150000"/>
              </a:lnSpc>
            </a:pPr>
            <a:r>
              <a:rPr b="0" lang="en-US" sz="1000" spc="-1" strike="noStrike">
                <a:solidFill>
                  <a:srgbClr val="404040"/>
                </a:solidFill>
                <a:latin typeface="맑은 고딕"/>
                <a:ea typeface="DejaVu Sans"/>
              </a:rPr>
              <a:t>이안엄마 고보경님</a:t>
            </a:r>
            <a:endParaRPr b="0" lang="en-US" sz="1000" spc="-1" strike="noStrike">
              <a:latin typeface="Noto Sans CJK JP"/>
            </a:endParaRPr>
          </a:p>
          <a:p>
            <a:pPr algn="ctr">
              <a:lnSpc>
                <a:spcPct val="150000"/>
              </a:lnSpc>
            </a:pPr>
            <a:r>
              <a:rPr b="0" lang="en-US" sz="1000" spc="-1" strike="noStrike">
                <a:solidFill>
                  <a:srgbClr val="404040"/>
                </a:solidFill>
                <a:latin typeface="맑은 고딕"/>
                <a:ea typeface="DejaVu Sans"/>
              </a:rPr>
              <a:t>지민지인맘 황혜정님</a:t>
            </a:r>
            <a:endParaRPr b="0" lang="en-US" sz="1000" spc="-1" strike="noStrike">
              <a:latin typeface="Noto Sans CJK JP"/>
            </a:endParaRPr>
          </a:p>
          <a:p>
            <a:pPr algn="ctr">
              <a:lnSpc>
                <a:spcPct val="150000"/>
              </a:lnSpc>
            </a:pPr>
            <a:r>
              <a:rPr b="0" lang="en-US" sz="1000" spc="-1" strike="noStrike">
                <a:solidFill>
                  <a:srgbClr val="404040"/>
                </a:solidFill>
                <a:latin typeface="맑은 고딕"/>
                <a:ea typeface="DejaVu Sans"/>
              </a:rPr>
              <a:t>준열님</a:t>
            </a:r>
            <a:endParaRPr b="0" lang="en-US" sz="1000" spc="-1" strike="noStrike">
              <a:latin typeface="Noto Sans CJK JP"/>
            </a:endParaRPr>
          </a:p>
        </p:txBody>
      </p:sp>
      <p:pic>
        <p:nvPicPr>
          <p:cNvPr id="123" name="" descr=""/>
          <p:cNvPicPr/>
          <p:nvPr/>
        </p:nvPicPr>
        <p:blipFill>
          <a:blip r:embed="rId1"/>
          <a:stretch/>
        </p:blipFill>
        <p:spPr>
          <a:xfrm>
            <a:off x="3636000" y="3501000"/>
            <a:ext cx="3491640" cy="2618640"/>
          </a:xfrm>
          <a:prstGeom prst="rect">
            <a:avLst/>
          </a:prstGeom>
          <a:ln w="36000">
            <a:solidFill>
              <a:srgbClr val="3465a4"/>
            </a:solidFill>
            <a:round/>
          </a:ln>
        </p:spPr>
      </p:pic>
      <p:pic>
        <p:nvPicPr>
          <p:cNvPr id="124" name="" descr=""/>
          <p:cNvPicPr/>
          <p:nvPr/>
        </p:nvPicPr>
        <p:blipFill>
          <a:blip r:embed="rId2"/>
          <a:stretch/>
        </p:blipFill>
        <p:spPr>
          <a:xfrm>
            <a:off x="1044000" y="1512000"/>
            <a:ext cx="3491640" cy="2618640"/>
          </a:xfrm>
          <a:prstGeom prst="rect">
            <a:avLst/>
          </a:prstGeom>
          <a:ln w="36000">
            <a:solidFill>
              <a:srgbClr val="3465a4"/>
            </a:solidFill>
            <a:round/>
          </a:ln>
        </p:spPr>
      </p:pic>
    </p:spTree>
  </p:cSld>
  <p:timing>
    <p:tnLst>
      <p:par>
        <p:cTn id="19" dur="indefinite" restart="never" nodeType="tmRoot">
          <p:childTnLst>
            <p:seq>
              <p:cTn id="20" dur="indefinite" nodeType="mainSeq"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withEffect" fill="hold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Application>LibreOffice/6.0.7.3$Linux_X86_64 LibreOffice_project/00m0$Build-3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2019-04-17T04:58:35Z</dcterms:created>
  <dc:creator>조땡</dc:creator>
  <dc:description/>
  <dc:language>ko-KR</dc:language>
  <cp:lastModifiedBy/>
  <dcterms:modified xsi:type="dcterms:W3CDTF">2020-01-13T09:56:40Z</dcterms:modified>
  <cp:revision>23</cp:revision>
  <dc:subject/>
  <dc:title>PowerPoint 프레젠테이션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와이드스크린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6</vt:i4>
  </property>
</Properties>
</file>